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4" r:id="rId5"/>
    <p:sldId id="274" r:id="rId6"/>
    <p:sldId id="262" r:id="rId7"/>
    <p:sldId id="261" r:id="rId8"/>
    <p:sldId id="272" r:id="rId9"/>
    <p:sldId id="273" r:id="rId10"/>
    <p:sldId id="260" r:id="rId11"/>
    <p:sldId id="259" r:id="rId12"/>
    <p:sldId id="268" r:id="rId13"/>
    <p:sldId id="267" r:id="rId14"/>
    <p:sldId id="263" r:id="rId15"/>
    <p:sldId id="270" r:id="rId16"/>
    <p:sldId id="258" r:id="rId17"/>
    <p:sldId id="269" r:id="rId18"/>
    <p:sldId id="257" r:id="rId19"/>
    <p:sldId id="275" r:id="rId20"/>
    <p:sldId id="280" r:id="rId21"/>
    <p:sldId id="279" r:id="rId22"/>
    <p:sldId id="278" r:id="rId23"/>
    <p:sldId id="277" r:id="rId24"/>
    <p:sldId id="276" r:id="rId25"/>
    <p:sldId id="28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6862B-478F-44B4-9E80-EDED0C07F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6DFCBEB-6A90-4CC7-A1DA-59EA9690F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F82BDD-F080-4B41-94DF-5F8A36E7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368FBD-8B76-482E-89AB-D51BB49E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72FB80-F8E9-4936-AA1F-49816262A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1395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66E6D-04EE-49A6-8DC6-13492B85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BD350AD-5FD9-4FE7-BDA0-8D6FFB08E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67F6D5-D94C-47C6-9D1F-03390BA5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6AAACD-237A-4955-816C-F2097277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EBD6FD-B143-4C40-BC91-C7518DAD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232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EC903FF-FDB8-4725-BCF6-E7FEBA240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4C2973-A44F-4A55-950A-A1DAD0B0A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EAA315-A978-4424-88BD-C019BD18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F30F01-D601-49B7-B317-DD3EAD9EF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924543-8E83-4C67-8B73-3E36C68F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303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B71D9-3DFD-481F-B38D-0F8F136F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10AEDA-2F22-406A-895A-153AC8C24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5493B0-243E-4706-8915-453BAAAC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5DD9DD-18B2-41BF-95F0-475FC5A5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9DBAF1-E980-4650-BF9C-94DB303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495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56FBB-BAB0-4F53-8FAC-12535763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1694AD-9DFA-47FD-ACEA-A77BA32AC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C9AF00-969F-42BE-8952-9F3FA4F3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211B9B-11C4-474C-A836-475E852D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6C7472-2340-4B41-9668-7DEDEDF8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314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D1B21-F05A-4A09-8EB7-ADE0EEC0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6E78E2-FA56-41CC-9D39-C2DF64B7A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53BC5F-4901-4AF5-918B-552D68EF0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CD7D7B-FC67-472C-B39D-B3FB6036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DC5782-46A3-43F0-A041-6A0D4254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CF6AEC-876D-47F5-BFCA-B14E6D745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087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CF3C6-1D94-4AF5-BDFB-9E4F34C0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1A317F-BFDA-462E-8474-74AB352D8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DA617B-750D-4617-A000-317C62A28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29D994-99C0-4324-A12B-E2586DE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840CF5F-E289-41E6-9AA2-4099389E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D9779A0-152E-49D6-BF17-4C335A82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2EC731-BCED-481C-8437-B920DE56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0A93466-E510-4A41-943B-F9C8F25D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275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CEA91-7D02-42CF-95EE-19EC6483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DB6D97-6AFC-4505-B5B4-36FEEF22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B867630-3E30-48A1-9A63-0CBC5418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EB20EF-21DF-45AF-8D31-C7935ECC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005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B3D31A-9710-4554-A9CF-D208D6F1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4D47CB-50AD-4C28-8257-7036CC3F0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2379FB-90B2-44E8-9B6B-63B04C1D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167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268E1-7F81-4FAA-AED4-C330632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454470-FBDB-4BDB-8728-54080F1D6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BF9988-F5DE-4976-9928-6C41A2712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DBCBB9-767E-40D8-A124-835FC1DA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27317B-6AEC-44E0-B30F-92A56C312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D1AA21-34D7-4743-A80E-AD90846C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539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B95FA-D637-4CC7-9AFB-78AA2C68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20DAB05-AAEA-4150-BCBF-8FD600342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86A9A9-203E-4C11-A67C-9FB206CEC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82C480-885F-42F2-B2B8-56409074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C7D46E-2611-47BD-9F3C-BEA35F70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6E101C-B2AC-4633-B78C-F48EDBCF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004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E26AE85-4B6A-4A32-A36D-6D9FBFB3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365EC4-79F7-4F31-BDFC-7512AF607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03195C-D0A7-4B97-A4F9-C4E4AA65B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EEE76-2071-406D-A131-7B47F3937C8D}" type="datetimeFigureOut">
              <a:rPr lang="de-AT" smtClean="0"/>
              <a:t>11.09.2023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3C32C-3E71-4938-A1EC-4FB9CEE6A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C220F5-7B83-41B9-B100-F3D585C11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12113-F346-4285-916B-0C5F67CF65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678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F3F13BC-B474-4AC8-B963-EA55B2CB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69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357DBBA-9796-46AF-86C8-3D28AE9AF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7E5344B-9279-4723-BA9E-BA191CB18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09BE9F-EC82-4040-A363-8F6D2FEB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4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0DBDC28-BE05-471C-8B2F-CCCAC0A4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45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E9FDD4-FF4B-45E0-8858-BF17D49F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0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C1E93E-AD28-4CD8-A72D-0BAEE6F9D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5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C83948-398A-454A-8142-F546D77A3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9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3F68679-0036-410E-8085-CA6A698B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4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06CC39-6EA1-47C6-A757-4A7D628AC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1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7B8E852-B1FF-4ADA-8CB7-CF9D397E8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1361D3-8C37-43C4-B9F4-775CD668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70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098E214-DFE8-4DF9-9224-DDDBF9235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73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FE4489-B24C-4987-8E7A-35A883B63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78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88EB13-92D9-4212-B2E2-B6C6DF8DD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67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241C93-2991-4BBC-B6A4-C26F0C1F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7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565D6D1-580B-4CAF-BBBC-D84B4C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54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7A011B-5715-4D6E-B4BC-2DC901E30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00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7F4B5D-3839-4EC1-8415-A95A757AE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70223C-7642-402E-84C2-00E28AA14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2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E9FDD4-FF4B-45E0-8858-BF17D49F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E19BF8-46C8-4110-A3C0-8C5CD3770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3F01FF-4B58-4A31-8B81-3E2EB682B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97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910DD45-6D53-4148-866F-EC5D885CF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5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5C94157-F6C8-4424-9C1D-F96265120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00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Tanja Draxler</dc:creator>
  <cp:lastModifiedBy>Tanja Draxler</cp:lastModifiedBy>
  <cp:revision>4</cp:revision>
  <dcterms:created xsi:type="dcterms:W3CDTF">2023-09-11T11:30:31Z</dcterms:created>
  <dcterms:modified xsi:type="dcterms:W3CDTF">2023-09-11T12:25:24Z</dcterms:modified>
</cp:coreProperties>
</file>